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5F62-12A8-41AB-97D9-CEC2BB25C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Guía de estilos Autoescuela Javi.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4231C8-D454-462A-A24D-69905F610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Guía de estilos proyecto 1º Trimestre.</a:t>
            </a:r>
          </a:p>
        </p:txBody>
      </p:sp>
    </p:spTree>
    <p:extLst>
      <p:ext uri="{BB962C8B-B14F-4D97-AF65-F5344CB8AC3E}">
        <p14:creationId xmlns:p14="http://schemas.microsoft.com/office/powerpoint/2010/main" val="1851570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E89B-2A6D-4FC8-B724-8C2FBCA5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Estilo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9316707-F8DB-4B69-9B16-F8AA85262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725482"/>
            <a:ext cx="6251575" cy="2856174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8044EF-0243-424C-92E5-0112AF70A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segundo apartado tiene un div en color #0069B2. Con un texto en color blanco con un tamaño de 30 pixeles.</a:t>
            </a:r>
            <a:endParaRPr lang="es-E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291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C6C53-2B7D-4DD6-AD99-5405D23D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Estilo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92D11A7-FF4B-4B92-9CA3-5F1AE79FC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2206211"/>
            <a:ext cx="6251575" cy="1894715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79AF92-3859-4B47-92D7-A51DA9C48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tercer apartado tiene otro div con un imagen con background size cover y un background attachment fixed.</a:t>
            </a:r>
          </a:p>
        </p:txBody>
      </p:sp>
    </p:spTree>
    <p:extLst>
      <p:ext uri="{BB962C8B-B14F-4D97-AF65-F5344CB8AC3E}">
        <p14:creationId xmlns:p14="http://schemas.microsoft.com/office/powerpoint/2010/main" val="62092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9C8D5-71C3-4FEA-A818-F7EF0D52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Estilo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B3A4A51-80C1-4DF5-BA56-AE81DFA1A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2726082"/>
            <a:ext cx="6251575" cy="854974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D9D1C3-7DFC-475E-BED5-B8100E935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El pie de página esta dividido en 3 apartados que son tres divs con unas listas donde están los enlaces</a:t>
            </a:r>
          </a:p>
        </p:txBody>
      </p:sp>
    </p:spTree>
    <p:extLst>
      <p:ext uri="{BB962C8B-B14F-4D97-AF65-F5344CB8AC3E}">
        <p14:creationId xmlns:p14="http://schemas.microsoft.com/office/powerpoint/2010/main" val="394419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59CA6-1F30-4604-ACD9-17B8B40B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gráficos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926835-55E6-4DB4-8E00-C6FB6B5EEE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Usamos dos fotos que están en la página principal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9EFE736-345F-47ED-B1CE-3EE764135B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743200"/>
            <a:ext cx="5194300" cy="2597150"/>
          </a:xfrm>
        </p:spPr>
      </p:pic>
    </p:spTree>
    <p:extLst>
      <p:ext uri="{BB962C8B-B14F-4D97-AF65-F5344CB8AC3E}">
        <p14:creationId xmlns:p14="http://schemas.microsoft.com/office/powerpoint/2010/main" val="20761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741E110-34D6-4800-9CD2-ED8B0532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gráficos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81602B1-4804-48C7-9060-A819A598D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278" y="2222500"/>
            <a:ext cx="5455444" cy="3636963"/>
          </a:xfrm>
        </p:spPr>
      </p:pic>
    </p:spTree>
    <p:extLst>
      <p:ext uri="{BB962C8B-B14F-4D97-AF65-F5344CB8AC3E}">
        <p14:creationId xmlns:p14="http://schemas.microsoft.com/office/powerpoint/2010/main" val="377045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3C524-D27B-41F3-B42E-30377758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Marca Gráfica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A5D405-FF59-48C8-BC8F-12A659CB7A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El elemento principal de mi marca corporativa es la que se puede ver en la imagen.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7F57241-5384-4E8B-B666-CF7E604030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5950" y="2222500"/>
            <a:ext cx="3638550" cy="3638550"/>
          </a:xfrm>
        </p:spPr>
      </p:pic>
    </p:spTree>
    <p:extLst>
      <p:ext uri="{BB962C8B-B14F-4D97-AF65-F5344CB8AC3E}">
        <p14:creationId xmlns:p14="http://schemas.microsoft.com/office/powerpoint/2010/main" val="360569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B7CE5-8B5C-44CC-8D0E-1E2DBB05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Paleta de colores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C1F39A-AEA8-4B23-9BF7-EF578E5FD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Para la cabecera de las páginas se usará este color: </a:t>
            </a:r>
            <a:r>
              <a:rPr lang="es-ES" b="0" dirty="0">
                <a:effectLst/>
              </a:rPr>
              <a:t>#0069B2.</a:t>
            </a:r>
            <a:endParaRPr lang="es-ES" dirty="0"/>
          </a:p>
          <a:p>
            <a:pPr marL="0" indent="0">
              <a:buNone/>
            </a:pPr>
            <a:endParaRPr lang="es-ES" b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 marL="0" indent="0">
              <a:buNone/>
            </a:pPr>
            <a:endParaRPr lang="es-ES" b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r>
              <a:rPr lang="es-ES" dirty="0"/>
              <a:t>Para el  cuerpo de la página y  pie se utilizará este color: #F5F5F7.</a:t>
            </a:r>
          </a:p>
          <a:p>
            <a:pPr marL="0" indent="0">
              <a:buNone/>
            </a:pPr>
            <a:endParaRPr lang="es-ES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s-ES" b="0" dirty="0">
                <a:effectLst/>
              </a:rPr>
              <a:t>En </a:t>
            </a:r>
            <a:r>
              <a:rPr lang="es-ES" dirty="0"/>
              <a:t>la página principal el color es #0069B2.</a:t>
            </a:r>
            <a:endParaRPr lang="es-ES" b="0" dirty="0">
              <a:effectLst/>
            </a:endParaRPr>
          </a:p>
          <a:p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B0DAC4-49CF-4B50-9470-8FE9DCD5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859" y="2222287"/>
            <a:ext cx="936862" cy="8724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058138-1D24-4F89-B744-F8122AFC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859" y="4581210"/>
            <a:ext cx="936863" cy="8724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5DEDBD0-340E-471A-9A3D-A74F1B79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858" y="3401748"/>
            <a:ext cx="936863" cy="8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3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8E15D-AFD6-419B-8904-6F575142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Estilo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F89D84A-1958-48A3-884B-034F06E29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9238" y="2924937"/>
            <a:ext cx="2505425" cy="457264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5ABFB3-6485-487A-93DE-6FE48CE06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El título de la página el color de la letra es blanco y el estilo de letra es la fuente de Google ‘Jua’ y un tamaño 2em.</a:t>
            </a:r>
          </a:p>
        </p:txBody>
      </p:sp>
    </p:spTree>
    <p:extLst>
      <p:ext uri="{BB962C8B-B14F-4D97-AF65-F5344CB8AC3E}">
        <p14:creationId xmlns:p14="http://schemas.microsoft.com/office/powerpoint/2010/main" val="52240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DC850-041E-4DB2-A13C-5BF4BAFF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Estilo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D89671C-0527-433C-8EA6-30ED1CB31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2797491"/>
            <a:ext cx="6251575" cy="712156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347412-906B-44FE-829A-740FD0145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La cabecera tiene una imagen que es el elemento principal de mi marca junto con el título de la página y el menú. Al posicionar el ratón sobre uno de los elementos del menú este tiene una transición. En la que pasa a color blanco el cuadro y a color negro la letra.</a:t>
            </a:r>
          </a:p>
        </p:txBody>
      </p:sp>
    </p:spTree>
    <p:extLst>
      <p:ext uri="{BB962C8B-B14F-4D97-AF65-F5344CB8AC3E}">
        <p14:creationId xmlns:p14="http://schemas.microsoft.com/office/powerpoint/2010/main" val="327880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0A287-8B41-4FE0-8FA1-DDAB1BFF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Estilo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429177F-DDB1-4F0C-A3E3-6803A5D30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6526" y="2167594"/>
            <a:ext cx="5010849" cy="197195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DD36D0-3A93-4584-BC6F-2D9A1417E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El resto de la página la letra será color blanco y fuente ‘Arial’.</a:t>
            </a:r>
          </a:p>
        </p:txBody>
      </p:sp>
    </p:spTree>
    <p:extLst>
      <p:ext uri="{BB962C8B-B14F-4D97-AF65-F5344CB8AC3E}">
        <p14:creationId xmlns:p14="http://schemas.microsoft.com/office/powerpoint/2010/main" val="2743479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F37E49-D6AF-45B7-9C13-2403E269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Estilo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06166D3-995E-470F-A2F9-E0BB5B3D6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2835976"/>
            <a:ext cx="6251575" cy="635186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6D8AB5-F249-4007-8E13-89AAB0A55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Las tablas de la página tendrán la cabecera color </a:t>
            </a:r>
            <a:r>
              <a:rPr lang="es-ES" b="0" dirty="0">
                <a:effectLst/>
              </a:rPr>
              <a:t>#0069B2 el color de la letra blanco un tamaño de letra 2em.</a:t>
            </a:r>
            <a:r>
              <a:rPr lang="es-ES" dirty="0"/>
              <a:t> El cuerpo de la página será </a:t>
            </a:r>
            <a:r>
              <a:rPr lang="es-ES" b="0" dirty="0">
                <a:effectLst/>
              </a:rPr>
              <a:t> </a:t>
            </a:r>
            <a:r>
              <a:rPr lang="es-ES" dirty="0"/>
              <a:t>#F5F5F7 el color de la letra negro y un tamaño de letra 2em.</a:t>
            </a:r>
          </a:p>
        </p:txBody>
      </p:sp>
    </p:spTree>
    <p:extLst>
      <p:ext uri="{BB962C8B-B14F-4D97-AF65-F5344CB8AC3E}">
        <p14:creationId xmlns:p14="http://schemas.microsoft.com/office/powerpoint/2010/main" val="667649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AD522-D87C-4BC9-A272-B2CB5D74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Estilo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B82DFA7-69F0-4293-A1DD-9FD02B254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678516"/>
            <a:ext cx="6251575" cy="2950106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F50C52-044D-41CA-8CEA-9519F481B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pagina de realización de examen tendrá añadido a la cabecera un contador que te marca el tiempo que te queda.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preguntas están en un div que tiene el color de fondo blanco. El enunciado de la pregunta es en negrita y tamaño de 1.5em y color negro. El texto de las opciones es color #686868.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estilo de letra es ‘Arial’.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botón finalizar es texto negrita y tamaño de letra 1.5em</a:t>
            </a:r>
          </a:p>
        </p:txBody>
      </p:sp>
    </p:spTree>
    <p:extLst>
      <p:ext uri="{BB962C8B-B14F-4D97-AF65-F5344CB8AC3E}">
        <p14:creationId xmlns:p14="http://schemas.microsoft.com/office/powerpoint/2010/main" val="401430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BE87E-89AF-4EA0-94FF-EFCC3C83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Estilos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7B89270-DAF3-4798-9E86-E32346139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548900"/>
            <a:ext cx="6251575" cy="3209338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050A4B-5945-41AC-8E34-41599317C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La página principal esta compuesta por 3 apartados: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primer apartado esta compuesto por un div con una imagen que tiene un efecto parallax. Con un texto de color negro con un fondo blanco y un tamaño de texto de 60 pixeles.</a:t>
            </a:r>
          </a:p>
        </p:txBody>
      </p:sp>
    </p:spTree>
    <p:extLst>
      <p:ext uri="{BB962C8B-B14F-4D97-AF65-F5344CB8AC3E}">
        <p14:creationId xmlns:p14="http://schemas.microsoft.com/office/powerpoint/2010/main" val="2296328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573</TotalTime>
  <Words>431</Words>
  <Application>Microsoft Office PowerPoint</Application>
  <PresentationFormat>Panorámica</PresentationFormat>
  <Paragraphs>37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Consolas</vt:lpstr>
      <vt:lpstr>Wingdings 2</vt:lpstr>
      <vt:lpstr>Citable</vt:lpstr>
      <vt:lpstr>Guía de estilos Autoescuela Javi.</vt:lpstr>
      <vt:lpstr>Marca Gráfica</vt:lpstr>
      <vt:lpstr>Paleta de colores</vt:lpstr>
      <vt:lpstr>Estilo</vt:lpstr>
      <vt:lpstr>Estilo</vt:lpstr>
      <vt:lpstr>Estilo</vt:lpstr>
      <vt:lpstr>Estilo</vt:lpstr>
      <vt:lpstr>Estilo</vt:lpstr>
      <vt:lpstr>Estilos</vt:lpstr>
      <vt:lpstr>Estilo</vt:lpstr>
      <vt:lpstr>Estilo</vt:lpstr>
      <vt:lpstr>Estilo</vt:lpstr>
      <vt:lpstr>Elementos gráficos</vt:lpstr>
      <vt:lpstr>Elementos gráficos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Guía de estilos Autoescuela Javi.</dc:title>
  <dc:creator>Javi</dc:creator>
  <cp:lastModifiedBy>Javi</cp:lastModifiedBy>
  <cp:revision>4</cp:revision>
  <dcterms:created xsi:type="dcterms:W3CDTF">2021-12-08T11:50:50Z</dcterms:created>
  <dcterms:modified xsi:type="dcterms:W3CDTF">2022-01-02T16:03:35Z</dcterms:modified>
</cp:coreProperties>
</file>